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37BA4-6933-4882-9782-A683DED024F9}" type="datetimeFigureOut">
              <a:rPr lang="es-ES" smtClean="0"/>
              <a:t>04/04/2013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24A8E-EE05-4096-8884-17F14F34F720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TICO\Music\LEVANT.mp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TICO\Music\Levant_de_la_Esperanza_Macarena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Jerusal%C3%A9n" TargetMode="External"/><Relationship Id="rId2" Type="http://schemas.openxmlformats.org/officeDocument/2006/relationships/hyperlink" Target="http://es.wikipedia.org/wiki/Jes%C3%BAs_de_Nazar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s.wikipedia.org/wiki/Semana_Santa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es-ES" dirty="0" smtClean="0"/>
              <a:t>LAS PROCESIONES </a:t>
            </a:r>
            <a:br>
              <a:rPr lang="es-ES" dirty="0" smtClean="0"/>
            </a:br>
            <a:r>
              <a:rPr lang="es-ES" dirty="0" smtClean="0"/>
              <a:t>DE SEMANA SANTA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5589240"/>
            <a:ext cx="6368752" cy="553616"/>
          </a:xfrm>
        </p:spPr>
        <p:txBody>
          <a:bodyPr>
            <a:normAutofit lnSpcReduction="10000"/>
          </a:bodyPr>
          <a:lstStyle/>
          <a:p>
            <a:r>
              <a:rPr lang="es-ES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Rafael Fernández Rodríguez  1º.A</a:t>
            </a:r>
            <a:endParaRPr lang="es-ES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3 Imagen" descr="ALHAMB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204864"/>
            <a:ext cx="5112568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706090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Componentes de una procesión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780928"/>
            <a:ext cx="3960440" cy="532656"/>
          </a:xfrm>
        </p:spPr>
        <p:txBody>
          <a:bodyPr>
            <a:normAutofit/>
          </a:bodyPr>
          <a:lstStyle/>
          <a:p>
            <a:pPr lvl="1"/>
            <a:r>
              <a:rPr lang="es-ES" dirty="0" smtClean="0">
                <a:solidFill>
                  <a:schemeClr val="bg1"/>
                </a:solidFill>
              </a:rPr>
              <a:t>La cruz de guía.</a:t>
            </a:r>
          </a:p>
          <a:p>
            <a:endParaRPr lang="es-ES" dirty="0"/>
          </a:p>
        </p:txBody>
      </p:sp>
      <p:pic>
        <p:nvPicPr>
          <p:cNvPr id="4" name="3 Imagen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052736"/>
            <a:ext cx="3619500" cy="5381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634082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Es el principio de la procesión</a:t>
            </a:r>
            <a:endParaRPr lang="es-ES" sz="3600" dirty="0">
              <a:solidFill>
                <a:schemeClr val="bg1"/>
              </a:solidFill>
            </a:endParaRPr>
          </a:p>
        </p:txBody>
      </p:sp>
      <p:pic>
        <p:nvPicPr>
          <p:cNvPr id="5" name="4 Marcador de contenido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94118"/>
            <a:ext cx="7272808" cy="5090965"/>
          </a:xfrm>
        </p:spPr>
      </p:pic>
      <p:sp>
        <p:nvSpPr>
          <p:cNvPr id="4" name="3 Rectángulo"/>
          <p:cNvSpPr/>
          <p:nvPr/>
        </p:nvSpPr>
        <p:spPr>
          <a:xfrm>
            <a:off x="1187624" y="908720"/>
            <a:ext cx="3169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s-ES" sz="3200" dirty="0" smtClean="0">
                <a:solidFill>
                  <a:schemeClr val="bg1"/>
                </a:solidFill>
              </a:rPr>
              <a:t>La cruz de guía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  <a:endParaRPr lang="es-E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Las autoridades</a:t>
            </a:r>
            <a:endParaRPr lang="es-ES" dirty="0"/>
          </a:p>
        </p:txBody>
      </p:sp>
      <p:pic>
        <p:nvPicPr>
          <p:cNvPr id="4" name="3 Imagen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61487"/>
            <a:ext cx="7487024" cy="4976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Estandartes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Imagen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052736"/>
            <a:ext cx="7152795" cy="5364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3408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Penitentes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7991878" cy="5314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11144" cy="63408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Penitentes</a:t>
            </a:r>
            <a:endParaRPr lang="es-ES" dirty="0"/>
          </a:p>
        </p:txBody>
      </p:sp>
      <p:pic>
        <p:nvPicPr>
          <p:cNvPr id="4" name="3 Marcador de contenido" descr="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8123544" cy="57650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Paso del Señor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2132856"/>
            <a:ext cx="3026738" cy="4525963"/>
          </a:xfrm>
        </p:spPr>
      </p:pic>
      <p:pic>
        <p:nvPicPr>
          <p:cNvPr id="5" name="4 Imagen" descr="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24744"/>
            <a:ext cx="5881589" cy="3985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5544616" cy="576064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Capataz y guías</a:t>
            </a:r>
            <a:endParaRPr lang="es-ES" sz="3600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3810000" cy="2857500"/>
          </a:xfrm>
        </p:spPr>
      </p:pic>
      <p:pic>
        <p:nvPicPr>
          <p:cNvPr id="5" name="4 Imagen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0"/>
            <a:ext cx="4679967" cy="3513575"/>
          </a:xfrm>
          <a:prstGeom prst="rect">
            <a:avLst/>
          </a:prstGeom>
        </p:spPr>
      </p:pic>
      <p:pic>
        <p:nvPicPr>
          <p:cNvPr id="6" name="5 Imagen" descr="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645024"/>
            <a:ext cx="3810000" cy="2971800"/>
          </a:xfrm>
          <a:prstGeom prst="rect">
            <a:avLst/>
          </a:prstGeom>
        </p:spPr>
      </p:pic>
      <p:pic>
        <p:nvPicPr>
          <p:cNvPr id="7" name="6 Imagen" descr="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30838" y="3068960"/>
            <a:ext cx="2834675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132856"/>
            <a:ext cx="2423120" cy="216024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Costaleros</a:t>
            </a:r>
            <a:endParaRPr lang="es-ES" sz="3600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437112"/>
            <a:ext cx="3231562" cy="2158683"/>
          </a:xfrm>
        </p:spPr>
      </p:pic>
      <p:pic>
        <p:nvPicPr>
          <p:cNvPr id="5" name="4 Imagen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9224" y="332656"/>
            <a:ext cx="6984776" cy="4651861"/>
          </a:xfrm>
          <a:prstGeom prst="rect">
            <a:avLst/>
          </a:prstGeom>
        </p:spPr>
      </p:pic>
      <p:pic>
        <p:nvPicPr>
          <p:cNvPr id="6" name="5 Imagen" descr="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3687404"/>
            <a:ext cx="2366392" cy="3170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34605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Banda de música.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5" y="887582"/>
            <a:ext cx="6984776" cy="52385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La Semana Santa, la celebran los cristianos para recordar los últimos días de Jesús en la Tierra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pic>
        <p:nvPicPr>
          <p:cNvPr id="4" name="3 Marcador de contenido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988840"/>
            <a:ext cx="5832648" cy="44000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Camareras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7780064" cy="51867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3106688" cy="490066"/>
          </a:xfrm>
        </p:spPr>
        <p:txBody>
          <a:bodyPr>
            <a:normAutofit fontScale="90000"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Paso de la Virgen</a:t>
            </a:r>
            <a:endParaRPr lang="es-ES" sz="3200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8460432" cy="35251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56207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Recorrido: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5445224"/>
            <a:ext cx="8229600" cy="1180728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Normalmente es, salida desde la iglesia hasta la catedral y vuelta a la iglesia.</a:t>
            </a:r>
          </a:p>
        </p:txBody>
      </p:sp>
      <p:pic>
        <p:nvPicPr>
          <p:cNvPr id="4" name="3 Imagen" descr="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908720"/>
            <a:ext cx="5857875" cy="4438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1252736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Tras cada descanso de los costaleros, se realiza lo que se llama la “</a:t>
            </a:r>
            <a:r>
              <a:rPr lang="es-ES" dirty="0" smtClean="0">
                <a:solidFill>
                  <a:schemeClr val="bg1"/>
                </a:solidFill>
              </a:rPr>
              <a:t>levantá</a:t>
            </a:r>
            <a:r>
              <a:rPr lang="es-ES" dirty="0" smtClean="0">
                <a:solidFill>
                  <a:schemeClr val="bg1"/>
                </a:solidFill>
              </a:rPr>
              <a:t>”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Imagen" descr="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4697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EVANT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332656"/>
            <a:ext cx="7754648" cy="5815986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827584" y="623731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SIMULACIÓN DE “LEVANTÁ”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634082"/>
          </a:xfrm>
        </p:spPr>
        <p:txBody>
          <a:bodyPr>
            <a:normAutofit fontScale="90000"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Video ejemplo de “</a:t>
            </a:r>
            <a:r>
              <a:rPr lang="es-ES" sz="3200" dirty="0" smtClean="0">
                <a:solidFill>
                  <a:schemeClr val="bg1"/>
                </a:solidFill>
              </a:rPr>
              <a:t>levantá</a:t>
            </a:r>
            <a:r>
              <a:rPr lang="es-ES" sz="3200" dirty="0" smtClean="0">
                <a:solidFill>
                  <a:schemeClr val="bg1"/>
                </a:solidFill>
              </a:rPr>
              <a:t>”</a:t>
            </a:r>
            <a:endParaRPr lang="es-ES" sz="3200" dirty="0">
              <a:solidFill>
                <a:schemeClr val="bg1"/>
              </a:solidFill>
            </a:endParaRPr>
          </a:p>
        </p:txBody>
      </p:sp>
      <p:pic>
        <p:nvPicPr>
          <p:cNvPr id="4" name="Levant_de_la_Esperanza_Macarena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5367" y="980728"/>
            <a:ext cx="7296811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0"/>
            <a:ext cx="8712968" cy="1700808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 Semana Santa no tiene una fecha 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fija.</a:t>
            </a:r>
          </a:p>
          <a:p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Semana Santa, </a:t>
            </a: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cae el primer domingo después de la 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primera </a:t>
            </a: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luna llena que se produce 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después </a:t>
            </a: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día del equinoccio de primavera.</a:t>
            </a:r>
          </a:p>
        </p:txBody>
      </p:sp>
      <p:pic>
        <p:nvPicPr>
          <p:cNvPr id="4" name="3 Imagen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844824"/>
            <a:ext cx="5201816" cy="4797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04664"/>
            <a:ext cx="2952328" cy="5688632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Por eso, cambia de fecha cada año.</a:t>
            </a:r>
          </a:p>
          <a:p>
            <a:endParaRPr lang="es-ES" dirty="0"/>
          </a:p>
        </p:txBody>
      </p:sp>
      <p:pic>
        <p:nvPicPr>
          <p:cNvPr id="4" name="3 Imagen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3573" y="188640"/>
            <a:ext cx="5254647" cy="666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600" dirty="0" smtClean="0">
                <a:solidFill>
                  <a:schemeClr val="bg1"/>
                </a:solidFill>
              </a:rPr>
              <a:t>Procesión: </a:t>
            </a:r>
            <a:br>
              <a:rPr lang="es-ES" sz="3600" dirty="0" smtClean="0">
                <a:solidFill>
                  <a:schemeClr val="bg1"/>
                </a:solidFill>
              </a:rPr>
            </a:br>
            <a:r>
              <a:rPr lang="es-ES" sz="3100" dirty="0" smtClean="0">
                <a:solidFill>
                  <a:schemeClr val="bg1"/>
                </a:solidFill>
              </a:rPr>
              <a:t>Desfile religioso de personas desde un sitio a otro. </a:t>
            </a:r>
            <a:endParaRPr lang="es-ES" sz="3100" dirty="0">
              <a:solidFill>
                <a:schemeClr val="bg1"/>
              </a:solidFill>
            </a:endParaRPr>
          </a:p>
        </p:txBody>
      </p:sp>
      <p:pic>
        <p:nvPicPr>
          <p:cNvPr id="4" name="3 Marcador de contenido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53266"/>
            <a:ext cx="7560839" cy="50608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Días importantes en la Semana Santa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7139136" cy="676672"/>
          </a:xfrm>
        </p:spPr>
        <p:txBody>
          <a:bodyPr/>
          <a:lstStyle/>
          <a:p>
            <a:r>
              <a:rPr lang="es-ES" dirty="0" smtClean="0"/>
              <a:t>Domingo de Ramos:</a:t>
            </a:r>
            <a:endParaRPr lang="es-ES" dirty="0"/>
          </a:p>
        </p:txBody>
      </p:sp>
      <p:pic>
        <p:nvPicPr>
          <p:cNvPr id="4" name="3 Imagen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16832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endParaRPr lang="es-ES" dirty="0" smtClean="0"/>
          </a:p>
          <a:p>
            <a:r>
              <a:rPr lang="es-ES" sz="3600" dirty="0" smtClean="0"/>
              <a:t>Se </a:t>
            </a:r>
            <a:r>
              <a:rPr lang="es-ES" sz="3600" dirty="0"/>
              <a:t>conoce como </a:t>
            </a:r>
            <a:r>
              <a:rPr lang="es-ES" sz="3600" b="1" dirty="0"/>
              <a:t>Domingo de Ramos</a:t>
            </a:r>
            <a:r>
              <a:rPr lang="es-ES" sz="3600" dirty="0"/>
              <a:t> </a:t>
            </a:r>
            <a:r>
              <a:rPr lang="es-ES" sz="3600" dirty="0" smtClean="0"/>
              <a:t>al día </a:t>
            </a:r>
            <a:r>
              <a:rPr lang="es-ES" sz="3600" dirty="0"/>
              <a:t>en el que se conmemora la entrada </a:t>
            </a:r>
            <a:r>
              <a:rPr lang="es-ES" sz="3600" dirty="0" smtClean="0"/>
              <a:t> </a:t>
            </a:r>
            <a:r>
              <a:rPr lang="es-ES" sz="3600" dirty="0"/>
              <a:t>de </a:t>
            </a:r>
            <a:r>
              <a:rPr lang="es-ES" sz="3600" dirty="0">
                <a:hlinkClick r:id="rId2" tooltip="Jesús de Nazaret"/>
              </a:rPr>
              <a:t>Jesús de Nazaret</a:t>
            </a:r>
            <a:r>
              <a:rPr lang="es-ES" sz="3600" dirty="0"/>
              <a:t> en </a:t>
            </a:r>
            <a:r>
              <a:rPr lang="es-ES" sz="3600" dirty="0">
                <a:hlinkClick r:id="rId3" tooltip="Jerusalén"/>
              </a:rPr>
              <a:t>Jerusalén</a:t>
            </a:r>
            <a:r>
              <a:rPr lang="es-ES" sz="3600" dirty="0"/>
              <a:t> para dar comienzo así a su pasión y muerte en la cruz. </a:t>
            </a:r>
            <a:endParaRPr lang="es-ES" sz="3600" dirty="0" smtClean="0"/>
          </a:p>
          <a:p>
            <a:endParaRPr lang="es-ES" sz="3600" dirty="0" smtClean="0"/>
          </a:p>
          <a:p>
            <a:r>
              <a:rPr lang="es-ES" sz="3600" dirty="0" smtClean="0"/>
              <a:t>Dicho </a:t>
            </a:r>
            <a:r>
              <a:rPr lang="es-ES" sz="3600" dirty="0"/>
              <a:t>domingo da inicio a la </a:t>
            </a:r>
            <a:r>
              <a:rPr lang="es-ES" sz="3600" dirty="0">
                <a:hlinkClick r:id="rId4" tooltip="Semana Santa"/>
              </a:rPr>
              <a:t>Semana Santa</a:t>
            </a:r>
            <a:endParaRPr lang="es-ES" sz="3600" dirty="0"/>
          </a:p>
        </p:txBody>
      </p:sp>
      <p:sp>
        <p:nvSpPr>
          <p:cNvPr id="4" name="3 Rectángulo"/>
          <p:cNvSpPr/>
          <p:nvPr/>
        </p:nvSpPr>
        <p:spPr>
          <a:xfrm>
            <a:off x="467544" y="332656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 smtClean="0"/>
              <a:t>Domingo de Ramos: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63408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Jueves Santo: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908721"/>
            <a:ext cx="7859216" cy="792088"/>
          </a:xfrm>
        </p:spPr>
        <p:txBody>
          <a:bodyPr>
            <a:normAutofit fontScale="85000" lnSpcReduction="1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Se recuerda el apresamiento y  muerte de Jesucristo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pic>
        <p:nvPicPr>
          <p:cNvPr id="5" name="4 Imagen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7020272" cy="4675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Domingo de Resurrección:</a:t>
            </a:r>
            <a:endParaRPr lang="es-ES" sz="32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67667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Recuerda la resurrección de Jesús.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Imagen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7962900" cy="447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196</Words>
  <Application>Microsoft Office PowerPoint</Application>
  <PresentationFormat>Presentación en pantalla (4:3)</PresentationFormat>
  <Paragraphs>40</Paragraphs>
  <Slides>25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Tema de Office</vt:lpstr>
      <vt:lpstr>LAS PROCESIONES  DE SEMANA SANTA</vt:lpstr>
      <vt:lpstr>La Semana Santa, la celebran los cristianos para recordar los últimos días de Jesús en la Tierra.</vt:lpstr>
      <vt:lpstr>Diapositiva 3</vt:lpstr>
      <vt:lpstr>Diapositiva 4</vt:lpstr>
      <vt:lpstr>Procesión:  Desfile religioso de personas desde un sitio a otro. </vt:lpstr>
      <vt:lpstr>Días importantes en la Semana Santa</vt:lpstr>
      <vt:lpstr>Diapositiva 7</vt:lpstr>
      <vt:lpstr>Jueves Santo:</vt:lpstr>
      <vt:lpstr>Domingo de Resurrección:</vt:lpstr>
      <vt:lpstr>Componentes de una procesión</vt:lpstr>
      <vt:lpstr>Es el principio de la procesión</vt:lpstr>
      <vt:lpstr>Las autoridades</vt:lpstr>
      <vt:lpstr>Estandartes</vt:lpstr>
      <vt:lpstr>Penitentes</vt:lpstr>
      <vt:lpstr>Penitentes</vt:lpstr>
      <vt:lpstr>Paso del Señor</vt:lpstr>
      <vt:lpstr>Capataz y guías</vt:lpstr>
      <vt:lpstr>Costaleros</vt:lpstr>
      <vt:lpstr>Banda de música.</vt:lpstr>
      <vt:lpstr>Camareras</vt:lpstr>
      <vt:lpstr>Paso de la Virgen</vt:lpstr>
      <vt:lpstr>Recorrido:</vt:lpstr>
      <vt:lpstr>Diapositiva 23</vt:lpstr>
      <vt:lpstr>Diapositiva 24</vt:lpstr>
      <vt:lpstr>Video ejemplo de “levantá”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PROCESIONES  DE SEMANA SANTA</dc:title>
  <dc:creator>ATICO</dc:creator>
  <cp:lastModifiedBy>ATICO</cp:lastModifiedBy>
  <cp:revision>15</cp:revision>
  <dcterms:created xsi:type="dcterms:W3CDTF">2013-04-04T16:29:56Z</dcterms:created>
  <dcterms:modified xsi:type="dcterms:W3CDTF">2013-04-04T18:58:28Z</dcterms:modified>
</cp:coreProperties>
</file>